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71" r:id="rId7"/>
    <p:sldId id="276" r:id="rId8"/>
    <p:sldId id="272" r:id="rId9"/>
    <p:sldId id="270" r:id="rId10"/>
    <p:sldId id="269" r:id="rId11"/>
    <p:sldId id="277" r:id="rId12"/>
    <p:sldId id="268" r:id="rId13"/>
    <p:sldId id="258" r:id="rId14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268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37A1BFF5-21BF-4160-B9BB-AE71C1FED557}" type="datetime1">
              <a:rPr lang="pt-PT" smtClean="0"/>
              <a:pPr algn="r" rtl="0"/>
              <a:t>19/05/2015</a:t>
            </a:fld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r>
              <a:rPr lang="pt-PT" dirty="0" smtClean="0"/>
              <a:t>‹#›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9976EA48-158B-44E6-AD53-699CA8A0F7E6}" type="datetime1">
              <a:rPr lang="pt-PT" smtClean="0"/>
              <a:pPr/>
              <a:t>19/05/2015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dirty="0" smtClean="0"/>
              <a:t>Clique para editar os estilos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r>
              <a:rPr lang="pt-PT" dirty="0" smtClean="0"/>
              <a:t>‹#›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pt-PT" smtClean="0"/>
              <a:t>‹#›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45671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2832533" y="3475241"/>
            <a:ext cx="9359467" cy="123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10" name="Retângulo 9"/>
          <p:cNvSpPr/>
          <p:nvPr/>
        </p:nvSpPr>
        <p:spPr>
          <a:xfrm>
            <a:off x="2832533" y="4813487"/>
            <a:ext cx="9359467" cy="1033272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 bwMode="black">
          <a:xfrm>
            <a:off x="3175199" y="3462715"/>
            <a:ext cx="8500062" cy="1219942"/>
          </a:xfrm>
        </p:spPr>
        <p:txBody>
          <a:bodyPr rtlCol="0" anchor="b"/>
          <a:lstStyle>
            <a:lvl1pPr algn="l" rtl="0">
              <a:lnSpc>
                <a:spcPct val="90000"/>
              </a:lnSpc>
              <a:defRPr sz="6000" b="1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PT" dirty="0" err="1" smtClean="0"/>
              <a:t>SharedPen</a:t>
            </a:r>
            <a:endParaRPr lang="pt-P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175199" y="4897462"/>
            <a:ext cx="8500062" cy="865321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24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pPr rtl="0"/>
            <a:r>
              <a:rPr lang="pt-PT" dirty="0" err="1" smtClean="0"/>
              <a:t>Projecto</a:t>
            </a:r>
            <a:r>
              <a:rPr lang="pt-PT" dirty="0" smtClean="0"/>
              <a:t> de Sistemas de Informação 2014/2015</a:t>
            </a:r>
            <a:endParaRPr lang="pt-PT" dirty="0"/>
          </a:p>
        </p:txBody>
      </p:sp>
      <p:sp>
        <p:nvSpPr>
          <p:cNvPr id="11" name="Marcador de Posição da Data 10"/>
          <p:cNvSpPr>
            <a:spLocks noGrp="1"/>
          </p:cNvSpPr>
          <p:nvPr>
            <p:ph type="dt" sz="half" idx="10"/>
          </p:nvPr>
        </p:nvSpPr>
        <p:spPr/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none"/>
        </p:style>
        <p:txBody>
          <a:bodyPr rtlCol="0"/>
          <a:lstStyle/>
          <a:p>
            <a:pPr rtl="0"/>
            <a:fld id="{0EDF9E83-E3DA-408D-85CA-63B9C848490F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12" name="Marcador de Posição do Rodapé 11"/>
          <p:cNvSpPr>
            <a:spLocks noGrp="1"/>
          </p:cNvSpPr>
          <p:nvPr>
            <p:ph type="ftr" sz="quarter" idx="11"/>
          </p:nvPr>
        </p:nvSpPr>
        <p:spPr/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none"/>
        </p:style>
        <p:txBody>
          <a:bodyPr rtlCol="0"/>
          <a:lstStyle>
            <a:lvl1pPr>
              <a:defRPr/>
            </a:lvl1pPr>
          </a:lstStyle>
          <a:p>
            <a:r>
              <a:rPr lang="pt-PT" smtClean="0"/>
              <a:t>SharedPen – Projecto de Sistemas de Informação 2014/15</a:t>
            </a:r>
            <a:endParaRPr lang="pt-PT" dirty="0" smtClean="0"/>
          </a:p>
        </p:txBody>
      </p:sp>
      <p:sp>
        <p:nvSpPr>
          <p:cNvPr id="13" name="Marcador de Posição do Número do Diapositivo 12"/>
          <p:cNvSpPr>
            <a:spLocks noGrp="1"/>
          </p:cNvSpPr>
          <p:nvPr>
            <p:ph type="sldNum" sz="quarter" idx="12"/>
          </p:nvPr>
        </p:nvSpPr>
        <p:spPr/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none"/>
        </p:style>
        <p:txBody>
          <a:bodyPr rtlCol="0"/>
          <a:lstStyle/>
          <a:p>
            <a:fld id="{EFA6FAE9-D91F-4387-8F4C-B4B35D095979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14" name="Imagem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151" y="3601373"/>
            <a:ext cx="4158641" cy="942626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512266" y="192659"/>
            <a:ext cx="3191072" cy="310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4311328" y="1227667"/>
            <a:ext cx="6331272" cy="30950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9" name="Retângulo 8"/>
          <p:cNvSpPr/>
          <p:nvPr/>
        </p:nvSpPr>
        <p:spPr>
          <a:xfrm>
            <a:off x="4311328" y="4462272"/>
            <a:ext cx="6331272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 bwMode="black">
          <a:xfrm>
            <a:off x="4311328" y="1227667"/>
            <a:ext cx="6331272" cy="3095096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5000" b="1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PT" dirty="0" smtClean="0"/>
              <a:t>Titulo Separador de Capítulos/Secções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4311328" y="4589463"/>
            <a:ext cx="6331272" cy="1500187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dirty="0" smtClean="0"/>
              <a:t>Detalhes Separador de Capítulos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1280159" y="6356350"/>
            <a:ext cx="1971947" cy="365125"/>
          </a:xfrm>
          <a:solidFill>
            <a:schemeClr val="bg2">
              <a:lumMod val="85000"/>
            </a:schemeClr>
          </a:solidFill>
        </p:spPr>
        <p:txBody>
          <a:bodyPr rtlCol="0"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C672435D-889D-4605-9B71-5777366C97E9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solidFill>
            <a:schemeClr val="bg2">
              <a:lumMod val="85000"/>
            </a:schemeClr>
          </a:solidFill>
        </p:spPr>
        <p:txBody>
          <a:bodyPr rtlCol="0"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solidFill>
            <a:schemeClr val="bg2">
              <a:lumMod val="85000"/>
            </a:schemeClr>
          </a:solidFill>
        </p:spPr>
        <p:txBody>
          <a:bodyPr rtlCol="0"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DB55F5A6-5BE7-4022-9793-755C9C61BB5D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10" name="Imagem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dirty="0" smtClean="0"/>
              <a:t>Titulo Diapositivo Duplo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280160" y="2194560"/>
            <a:ext cx="4489704" cy="3986784"/>
          </a:xfrm>
          <a:solidFill>
            <a:schemeClr val="bg2">
              <a:lumMod val="75000"/>
            </a:schemeClr>
          </a:solidFill>
        </p:spPr>
        <p:txBody>
          <a:bodyPr rtlCol="0"/>
          <a:lstStyle>
            <a:lvl1pPr>
              <a:defRPr baseline="0"/>
            </a:lvl1pPr>
          </a:lstStyle>
          <a:p>
            <a:pPr lvl="0" rtl="0"/>
            <a:r>
              <a:rPr lang="pt-PT" dirty="0" smtClean="0"/>
              <a:t>Primeiro Nível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415368" y="2194560"/>
            <a:ext cx="4493424" cy="3986784"/>
          </a:xfrm>
          <a:solidFill>
            <a:schemeClr val="bg2">
              <a:lumMod val="75000"/>
            </a:schemeClr>
          </a:solidFill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pt-PT" dirty="0" smtClean="0"/>
              <a:t>Primeiro Nível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19EFB4-D578-406C-B5FC-CFD3FC5115D2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F4D882F-3A11-44B4-8B0C-9F3F5427FF50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8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dirty="0" smtClean="0"/>
              <a:t>Titulo Diapositivo Comparação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 algn="l" rtl="0">
              <a:buNone/>
              <a:defRPr sz="2400" b="1" baseline="0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t-PT" dirty="0" smtClean="0"/>
              <a:t>Titulo primeiro Objeto Comparação</a:t>
            </a:r>
            <a:endParaRPr lang="pt-PT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280160" y="2743194"/>
            <a:ext cx="4489704" cy="3433769"/>
          </a:xfrm>
          <a:solidFill>
            <a:schemeClr val="bg2">
              <a:lumMod val="75000"/>
            </a:schemeClr>
          </a:solidFill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pt-PT" dirty="0" smtClean="0"/>
              <a:t>Primeiro Nível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 algn="l" rtl="0"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pt-PT" dirty="0" smtClean="0"/>
              <a:t>Titulo Segundo Objeto Comparação</a:t>
            </a:r>
            <a:endParaRPr lang="pt-PT" dirty="0"/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6419088" y="2743194"/>
            <a:ext cx="4489704" cy="3433769"/>
          </a:xfrm>
          <a:solidFill>
            <a:schemeClr val="bg2">
              <a:lumMod val="75000"/>
            </a:schemeClr>
          </a:solidFill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pt-PT" dirty="0" smtClean="0"/>
              <a:t>Primeiro Nível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1B7CA9-9EE8-4EC4-B7E4-C13E6C098698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AD911454-EAD3-464C-8136-22D936E84195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10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dirty="0" smtClean="0"/>
              <a:t>Titulo Diapositivo Simples</a:t>
            </a:r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1C99E7-A041-4443-B313-69BCA096C13B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79668581-1D55-41DB-9662-4A1AFC42014E}" type="slidenum">
              <a:rPr lang="pt-PT" smtClean="0"/>
              <a:pPr/>
              <a:t>‹nº›</a:t>
            </a:fld>
            <a:endParaRPr lang="pt-PT" dirty="0" smtClean="0"/>
          </a:p>
        </p:txBody>
      </p:sp>
      <p:pic>
        <p:nvPicPr>
          <p:cNvPr id="6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bg>
      <p:bgPr>
        <a:solidFill>
          <a:schemeClr val="accent1">
            <a:lumMod val="60000"/>
            <a:lumOff val="40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D57B6-C8DC-4166-B848-025F6D9B2932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A5EF978-1F98-40A1-BD8D-C91A4F7A0841}" type="slidenum">
              <a:rPr lang="pt-PT" smtClean="0"/>
              <a:pPr/>
              <a:t>‹nº›</a:t>
            </a:fld>
            <a:endParaRPr lang="pt-PT" dirty="0"/>
          </a:p>
        </p:txBody>
      </p:sp>
      <p:sp>
        <p:nvSpPr>
          <p:cNvPr id="5" name="CaixaDeTexto 4"/>
          <p:cNvSpPr txBox="1"/>
          <p:nvPr userDrawn="1"/>
        </p:nvSpPr>
        <p:spPr>
          <a:xfrm>
            <a:off x="2184400" y="266700"/>
            <a:ext cx="647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Diapositivo Simples Sem</a:t>
            </a:r>
            <a:r>
              <a:rPr lang="pt-PT" baseline="0" dirty="0" smtClean="0"/>
              <a:t> Cabeçalho Para Titulo (Esta caixa de texto não faz parte deste modelo)</a:t>
            </a:r>
            <a:endParaRPr lang="pt-PT" dirty="0"/>
          </a:p>
        </p:txBody>
      </p:sp>
      <p:pic>
        <p:nvPicPr>
          <p:cNvPr id="6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 anchor="ctr">
            <a:normAutofit/>
          </a:bodyPr>
          <a:lstStyle>
            <a:lvl1pPr algn="l" rtl="0">
              <a:defRPr sz="3000" baseline="0"/>
            </a:lvl1pPr>
          </a:lstStyle>
          <a:p>
            <a:pPr rtl="0"/>
            <a:r>
              <a:rPr lang="pt-PT" dirty="0" smtClean="0"/>
              <a:t>Titulo de conteúdo com legenda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 rtlCol="0">
            <a:normAutofit/>
          </a:bodyPr>
          <a:lstStyle>
            <a:lvl1pPr algn="l" rtl="0">
              <a:defRPr sz="22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pt-PT" dirty="0" smtClean="0"/>
              <a:t>Clique para editar os estilos</a:t>
            </a:r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500"/>
              </a:spcBef>
              <a:buNone/>
              <a:defRPr sz="22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pt-PT" smtClean="0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94D41D-98D1-4117-9216-898FF0A2C660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C2166040-2622-41F6-AD37-1A5319C53B8F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8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 anchor="ctr">
            <a:normAutofit/>
          </a:bodyPr>
          <a:lstStyle>
            <a:lvl1pPr algn="l" rtl="0">
              <a:defRPr sz="3000"/>
            </a:lvl1pPr>
          </a:lstStyle>
          <a:p>
            <a:pPr rtl="0"/>
            <a:r>
              <a:rPr lang="pt-PT" dirty="0" smtClean="0"/>
              <a:t>Titulo de imagem com legenda</a:t>
            </a:r>
            <a:endParaRPr lang="pt-PT" dirty="0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 rtl="0">
              <a:buNone/>
              <a:defRPr sz="20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pt-PT" dirty="0" smtClean="0"/>
              <a:t>Clique no ícone para adicionar uma imagem</a:t>
            </a:r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2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pt-PT" smtClean="0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8BA3B0-D199-4628-8808-9D9747AE17FA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37EF1CA-BD53-4D22-8BB1-4063FD2D2635}" type="slidenum">
              <a:rPr lang="pt-PT" smtClean="0"/>
              <a:pPr/>
              <a:t>‹nº›</a:t>
            </a:fld>
            <a:endParaRPr lang="pt-PT" dirty="0" smtClean="0"/>
          </a:p>
        </p:txBody>
      </p:sp>
      <p:pic>
        <p:nvPicPr>
          <p:cNvPr id="8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PT" dirty="0" smtClean="0"/>
              <a:t>Titulo de Slide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dirty="0" smtClean="0"/>
              <a:t>Primeiro </a:t>
            </a:r>
            <a:r>
              <a:rPr lang="pt-PT" dirty="0" err="1" smtClean="0"/>
              <a:t>Nivel</a:t>
            </a:r>
            <a:endParaRPr lang="pt-PT" dirty="0" smtClean="0"/>
          </a:p>
          <a:p>
            <a:pPr lvl="1" rtl="0"/>
            <a:r>
              <a:rPr lang="pt-PT" dirty="0" smtClean="0"/>
              <a:t>Segundo nível</a:t>
            </a:r>
          </a:p>
          <a:p>
            <a:pPr lvl="2" rtl="0"/>
            <a:r>
              <a:rPr lang="pt-PT" dirty="0" smtClean="0"/>
              <a:t>Terceiro nível</a:t>
            </a:r>
          </a:p>
          <a:p>
            <a:pPr lvl="3" rtl="0"/>
            <a:r>
              <a:rPr lang="pt-PT" dirty="0" smtClean="0"/>
              <a:t>Quarto nível</a:t>
            </a:r>
          </a:p>
          <a:p>
            <a:pPr lvl="4" rtl="0"/>
            <a:r>
              <a:rPr lang="pt-PT" dirty="0" smtClean="0"/>
              <a:t>Quinto nível</a:t>
            </a:r>
          </a:p>
          <a:p>
            <a:pPr lvl="5" rtl="0"/>
            <a:r>
              <a:rPr lang="pt-PT" dirty="0" smtClean="0"/>
              <a:t>Sexto</a:t>
            </a:r>
          </a:p>
          <a:p>
            <a:pPr lvl="6" rtl="0"/>
            <a:r>
              <a:rPr lang="pt-PT" dirty="0" smtClean="0"/>
              <a:t>Sétimo</a:t>
            </a:r>
          </a:p>
          <a:p>
            <a:pPr lvl="7" rtl="0"/>
            <a:r>
              <a:rPr lang="pt-PT" dirty="0" smtClean="0"/>
              <a:t>Oitavo</a:t>
            </a:r>
          </a:p>
          <a:p>
            <a:pPr lvl="8" rtl="0"/>
            <a:r>
              <a:rPr lang="pt-PT" dirty="0" smtClean="0"/>
              <a:t>Nono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4DA9748-5395-4C78-8590-DF83EC36AA61}" type="datetime1">
              <a:rPr lang="pt-PT" smtClean="0"/>
              <a:t>19/05/2015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4F562-CCC2-4F71-AD6E-431D64E18348}" type="slidenum">
              <a:rPr lang="pt-PT" smtClean="0"/>
              <a:pPr/>
              <a:t>‹nº›</a:t>
            </a:fld>
            <a:endParaRPr lang="pt-PT" dirty="0"/>
          </a:p>
        </p:txBody>
      </p:sp>
      <p:pic>
        <p:nvPicPr>
          <p:cNvPr id="10" name="Imagem 5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4626" y="5341872"/>
            <a:ext cx="1217374" cy="101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 smtClean="0"/>
              <a:t>Projecto</a:t>
            </a:r>
            <a:r>
              <a:rPr lang="en-GB" dirty="0" smtClean="0"/>
              <a:t> de </a:t>
            </a:r>
            <a:r>
              <a:rPr lang="en-GB" dirty="0" err="1" smtClean="0"/>
              <a:t>Sistemas</a:t>
            </a:r>
            <a:r>
              <a:rPr lang="en-GB" dirty="0" smtClean="0"/>
              <a:t> de </a:t>
            </a:r>
            <a:r>
              <a:rPr lang="en-GB" dirty="0" err="1" smtClean="0"/>
              <a:t>Informação</a:t>
            </a:r>
            <a:r>
              <a:rPr lang="en-GB" dirty="0" smtClean="0"/>
              <a:t> 2014-2015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690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Potencialidades 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6EA9-11E0-46E3-AA0E-DE50AA790B19}" type="slidenum">
              <a:rPr lang="pt-PT" smtClean="0"/>
              <a:t>10</a:t>
            </a:fld>
            <a:endParaRPr lang="pt-PT" dirty="0" smtClean="0"/>
          </a:p>
        </p:txBody>
      </p:sp>
    </p:spTree>
    <p:extLst>
      <p:ext uri="{BB962C8B-B14F-4D97-AF65-F5344CB8AC3E}">
        <p14:creationId xmlns:p14="http://schemas.microsoft.com/office/powerpoint/2010/main" val="2085518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Proposta Logótipo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dirty="0" err="1" smtClean="0"/>
              <a:t>SharedPen</a:t>
            </a:r>
            <a:r>
              <a:rPr lang="pt-PT" dirty="0" smtClean="0"/>
              <a:t> – </a:t>
            </a:r>
            <a:r>
              <a:rPr lang="pt-PT" dirty="0" err="1" smtClean="0"/>
              <a:t>Projecto</a:t>
            </a:r>
            <a:r>
              <a:rPr lang="pt-PT" dirty="0" smtClean="0"/>
              <a:t> de Sistemas de Informação 2014/15</a:t>
            </a:r>
            <a:endParaRPr lang="pt-PT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370" y="1866868"/>
            <a:ext cx="3648521" cy="3554163"/>
          </a:xfrm>
          <a:prstGeom prst="rect">
            <a:avLst/>
          </a:prstGeom>
        </p:spPr>
      </p:pic>
      <p:sp>
        <p:nvSpPr>
          <p:cNvPr id="8" name="Marcador de Posição do Número do Diapositivo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904EB-472A-402B-AA35-9E57583786AD}" type="slidenum">
              <a:rPr lang="pt-PT" smtClean="0"/>
              <a:t>2</a:t>
            </a:fld>
            <a:endParaRPr lang="pt-PT" dirty="0" smtClean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29" y="4255318"/>
            <a:ext cx="3941090" cy="698053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1883952" y="5421031"/>
            <a:ext cx="1783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 smtClean="0"/>
              <a:t>Versão miniatura</a:t>
            </a:r>
            <a:endParaRPr lang="en-GB" dirty="0"/>
          </a:p>
        </p:txBody>
      </p:sp>
      <p:sp>
        <p:nvSpPr>
          <p:cNvPr id="9" name="CaixaDeTexto 8"/>
          <p:cNvSpPr txBox="1"/>
          <p:nvPr/>
        </p:nvSpPr>
        <p:spPr>
          <a:xfrm>
            <a:off x="8066384" y="5421031"/>
            <a:ext cx="1747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Versão </a:t>
            </a:r>
            <a:r>
              <a:rPr lang="pt-PT" dirty="0" smtClean="0"/>
              <a:t>completa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09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Login / Registar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536" y="2186284"/>
            <a:ext cx="4252234" cy="3506997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915865" y="3215240"/>
            <a:ext cx="46724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A autentificação será feita através de um sistema de login, onde será solicitado aos alunos e docentes a inserção de um </a:t>
            </a:r>
            <a:r>
              <a:rPr lang="pt-PT" b="1" dirty="0" smtClean="0"/>
              <a:t>Nome de utilizador</a:t>
            </a:r>
            <a:r>
              <a:rPr lang="pt-PT" dirty="0" smtClean="0"/>
              <a:t> e uma </a:t>
            </a:r>
            <a:r>
              <a:rPr lang="pt-PT" b="1" dirty="0" smtClean="0"/>
              <a:t>Password</a:t>
            </a:r>
            <a:r>
              <a:rPr lang="pt-PT" dirty="0" smtClean="0"/>
              <a:t>. </a:t>
            </a:r>
          </a:p>
          <a:p>
            <a:pPr algn="just"/>
            <a:endParaRPr lang="pt-PT" b="1" dirty="0" smtClean="0"/>
          </a:p>
          <a:p>
            <a:pPr algn="just"/>
            <a:endParaRPr lang="pt-PT" b="1" dirty="0"/>
          </a:p>
        </p:txBody>
      </p:sp>
      <p:sp>
        <p:nvSpPr>
          <p:cNvPr id="8" name="Marcador de Posição do Número do Diapositivo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3ACF7-E40B-410C-9F79-B8CE0C9E360C}" type="slidenum">
              <a:rPr lang="pt-PT" smtClean="0"/>
              <a:t>3</a:t>
            </a:fld>
            <a:endParaRPr lang="pt-PT" dirty="0" smtClean="0"/>
          </a:p>
        </p:txBody>
      </p:sp>
    </p:spTree>
    <p:extLst>
      <p:ext uri="{BB962C8B-B14F-4D97-AF65-F5344CB8AC3E}">
        <p14:creationId xmlns:p14="http://schemas.microsoft.com/office/powerpoint/2010/main" val="400111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Utilizadores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68581-1D55-41DB-9662-4A1AFC42014E}" type="slidenum">
              <a:rPr lang="pt-PT" smtClean="0"/>
              <a:pPr/>
              <a:t>4</a:t>
            </a:fld>
            <a:endParaRPr lang="pt-PT" dirty="0" smtClean="0"/>
          </a:p>
        </p:txBody>
      </p:sp>
      <p:sp>
        <p:nvSpPr>
          <p:cNvPr id="5" name="CaixaDeTexto 4"/>
          <p:cNvSpPr txBox="1"/>
          <p:nvPr/>
        </p:nvSpPr>
        <p:spPr>
          <a:xfrm>
            <a:off x="851856" y="2404872"/>
            <a:ext cx="100569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Existem 3 tipos de utilizadores:</a:t>
            </a:r>
          </a:p>
          <a:p>
            <a:pPr algn="just"/>
            <a:endParaRPr lang="pt-PT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b="1" dirty="0" smtClean="0"/>
              <a:t>Aluno </a:t>
            </a:r>
            <a:r>
              <a:rPr lang="pt-PT" b="1" dirty="0"/>
              <a:t>–</a:t>
            </a:r>
            <a:r>
              <a:rPr lang="pt-PT" b="1" dirty="0" smtClean="0"/>
              <a:t> </a:t>
            </a:r>
            <a:r>
              <a:rPr lang="pt-PT" dirty="0" smtClean="0"/>
              <a:t>Pode aceder aos projetos abertos onde está inserido e visualizar os projetos nos quais participou.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PT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b="1" dirty="0" smtClean="0"/>
              <a:t>Professor –</a:t>
            </a:r>
            <a:r>
              <a:rPr lang="pt-PT" dirty="0" smtClean="0"/>
              <a:t> Tem como função gerir os projetos, isto é, criar projeto, avaliar alunos/projetos, apagar e fechar os mesmos.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PT" b="1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b="1" dirty="0" smtClean="0"/>
              <a:t>Administrador – </a:t>
            </a:r>
            <a:r>
              <a:rPr lang="pt-PT" dirty="0" smtClean="0"/>
              <a:t>Utiliza menu de BackOffice para gerir alunos, professores e escolas/agrupamentos.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09422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Criação do projeto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68581-1D55-41DB-9662-4A1AFC42014E}" type="slidenum">
              <a:rPr lang="pt-PT" smtClean="0"/>
              <a:pPr/>
              <a:t>5</a:t>
            </a:fld>
            <a:endParaRPr lang="pt-PT" dirty="0" smtClean="0"/>
          </a:p>
        </p:txBody>
      </p:sp>
      <p:sp>
        <p:nvSpPr>
          <p:cNvPr id="6" name="CaixaDeTexto 5"/>
          <p:cNvSpPr txBox="1"/>
          <p:nvPr/>
        </p:nvSpPr>
        <p:spPr>
          <a:xfrm>
            <a:off x="3758184" y="2682909"/>
            <a:ext cx="55125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A criação de projeto é feita pelo professor.</a:t>
            </a:r>
          </a:p>
          <a:p>
            <a:pPr algn="just"/>
            <a:endParaRPr lang="pt-PT" dirty="0" smtClean="0"/>
          </a:p>
          <a:p>
            <a:pPr algn="just"/>
            <a:r>
              <a:rPr lang="pt-PT" dirty="0" smtClean="0"/>
              <a:t>Aqui será atribuído um nome ao projeto, será definido o tipo de projeto (livro, poema, desenho ou jornal), bem como os alunos/grupos/turmas que vão participar.</a:t>
            </a:r>
          </a:p>
          <a:p>
            <a:pPr algn="just"/>
            <a:endParaRPr lang="pt-PT" dirty="0"/>
          </a:p>
          <a:p>
            <a:endParaRPr lang="en-GB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539" y="2682909"/>
            <a:ext cx="1343568" cy="190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99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Tipos de projetos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sp>
        <p:nvSpPr>
          <p:cNvPr id="5" name="CaixaDeTexto 4"/>
          <p:cNvSpPr txBox="1"/>
          <p:nvPr/>
        </p:nvSpPr>
        <p:spPr>
          <a:xfrm>
            <a:off x="436064" y="1979160"/>
            <a:ext cx="4829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smtClean="0"/>
              <a:t>Existem 4 tipos de projetos colaborativos:</a:t>
            </a: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639" y="2813517"/>
            <a:ext cx="887814" cy="629655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839" y="4645536"/>
            <a:ext cx="761227" cy="649668"/>
          </a:xfrm>
          <a:prstGeom prst="rect">
            <a:avLst/>
          </a:prstGeom>
        </p:spPr>
      </p:pic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F17AB-204C-46DF-8E43-B24867AF7FF8}" type="slidenum">
              <a:rPr lang="pt-PT" smtClean="0"/>
              <a:t>6</a:t>
            </a:fld>
            <a:endParaRPr lang="pt-PT" dirty="0" smtClean="0"/>
          </a:p>
        </p:txBody>
      </p:sp>
      <p:pic>
        <p:nvPicPr>
          <p:cNvPr id="1026" name="Picture 2" descr="http://localhost:8080/img/Poema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437" y="2681807"/>
            <a:ext cx="691587" cy="691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44" y="4731883"/>
            <a:ext cx="930909" cy="518206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1104639" y="3421316"/>
            <a:ext cx="64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 smtClean="0"/>
              <a:t>Livro</a:t>
            </a:r>
            <a:endParaRPr lang="en-GB" b="1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1209607" y="5337171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Jornal</a:t>
            </a:r>
            <a:endParaRPr lang="en-GB" b="1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6871935" y="3425432"/>
            <a:ext cx="844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Poema</a:t>
            </a:r>
            <a:endParaRPr lang="en-GB" b="1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6889625" y="5337171"/>
            <a:ext cx="1013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Desenho</a:t>
            </a:r>
            <a:endParaRPr lang="en-GB" b="1" dirty="0"/>
          </a:p>
        </p:txBody>
      </p:sp>
      <p:sp>
        <p:nvSpPr>
          <p:cNvPr id="16" name="CaixaDeTexto 15"/>
          <p:cNvSpPr txBox="1">
            <a:spLocks/>
          </p:cNvSpPr>
          <p:nvPr/>
        </p:nvSpPr>
        <p:spPr>
          <a:xfrm>
            <a:off x="2068956" y="4731883"/>
            <a:ext cx="4149970" cy="97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pt-PT" dirty="0" smtClean="0"/>
              <a:t>É escrita uma ou mais notícias de uma página de jornal conjuntamente.  </a:t>
            </a:r>
            <a:endParaRPr lang="pt-PT" dirty="0"/>
          </a:p>
        </p:txBody>
      </p:sp>
      <p:sp>
        <p:nvSpPr>
          <p:cNvPr id="19" name="CaixaDeTexto 18"/>
          <p:cNvSpPr txBox="1">
            <a:spLocks/>
          </p:cNvSpPr>
          <p:nvPr/>
        </p:nvSpPr>
        <p:spPr>
          <a:xfrm>
            <a:off x="2068956" y="2672000"/>
            <a:ext cx="4149970" cy="97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pt-PT" dirty="0" smtClean="0"/>
              <a:t>Os participantes escrevem uma história </a:t>
            </a:r>
            <a:r>
              <a:rPr lang="pt-PT" dirty="0" err="1" smtClean="0"/>
              <a:t>colaborativamente</a:t>
            </a:r>
            <a:r>
              <a:rPr lang="pt-PT" dirty="0" smtClean="0"/>
              <a:t>.</a:t>
            </a:r>
            <a:endParaRPr lang="pt-PT" dirty="0"/>
          </a:p>
        </p:txBody>
      </p:sp>
      <p:sp>
        <p:nvSpPr>
          <p:cNvPr id="20" name="CaixaDeTexto 19"/>
          <p:cNvSpPr txBox="1">
            <a:spLocks/>
          </p:cNvSpPr>
          <p:nvPr/>
        </p:nvSpPr>
        <p:spPr>
          <a:xfrm>
            <a:off x="7730066" y="2543527"/>
            <a:ext cx="4149970" cy="97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pt-PT" dirty="0" smtClean="0"/>
              <a:t>Dado um determinado tema, os alunos devem escrever um poema com o uso de algumas palavras auxiliares.</a:t>
            </a:r>
            <a:endParaRPr lang="en-GB" dirty="0"/>
          </a:p>
        </p:txBody>
      </p:sp>
      <p:sp>
        <p:nvSpPr>
          <p:cNvPr id="21" name="CaixaDeTexto 20"/>
          <p:cNvSpPr txBox="1">
            <a:spLocks/>
          </p:cNvSpPr>
          <p:nvPr/>
        </p:nvSpPr>
        <p:spPr>
          <a:xfrm>
            <a:off x="7903044" y="4645536"/>
            <a:ext cx="4149970" cy="974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/>
            <a:r>
              <a:rPr lang="pt-PT" dirty="0" smtClean="0"/>
              <a:t>Em conjunto os alunos criam um desenho. Também tem possibilidade de importar imagens para a tela de trabalho.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948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Tipos de páginas</a:t>
            </a:r>
            <a:endParaRPr lang="en-GB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pic>
        <p:nvPicPr>
          <p:cNvPr id="1026" name="Picture 2" descr="Cap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643" y="2833957"/>
            <a:ext cx="723900" cy="1076326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2491991" y="2833957"/>
            <a:ext cx="24919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smtClean="0"/>
              <a:t>Capa</a:t>
            </a:r>
            <a:r>
              <a:rPr lang="pt-PT" dirty="0" smtClean="0"/>
              <a:t> – Contem uma imagem e uma área para Titulo</a:t>
            </a:r>
            <a:endParaRPr lang="en-GB" dirty="0"/>
          </a:p>
        </p:txBody>
      </p:sp>
      <p:sp>
        <p:nvSpPr>
          <p:cNvPr id="8" name="Marcador de Posição do Número do Diapositivo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5A47-44EB-4031-89B4-84AFE4BB36B0}" type="slidenum">
              <a:rPr lang="pt-PT" smtClean="0"/>
              <a:t>7</a:t>
            </a:fld>
            <a:endParaRPr lang="pt-PT" dirty="0" smtClean="0"/>
          </a:p>
        </p:txBody>
      </p:sp>
    </p:spTree>
    <p:extLst>
      <p:ext uri="{BB962C8B-B14F-4D97-AF65-F5344CB8AC3E}">
        <p14:creationId xmlns:p14="http://schemas.microsoft.com/office/powerpoint/2010/main" val="292796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Desenho</a:t>
            </a:r>
            <a:endParaRPr lang="pt-PT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668581-1D55-41DB-9662-4A1AFC42014E}" type="slidenum">
              <a:rPr lang="pt-PT" smtClean="0"/>
              <a:pPr/>
              <a:t>8</a:t>
            </a:fld>
            <a:endParaRPr lang="pt-PT" dirty="0" smtClean="0"/>
          </a:p>
        </p:txBody>
      </p:sp>
      <p:sp>
        <p:nvSpPr>
          <p:cNvPr id="5" name="CaixaDeTexto 4"/>
          <p:cNvSpPr txBox="1"/>
          <p:nvPr/>
        </p:nvSpPr>
        <p:spPr>
          <a:xfrm>
            <a:off x="667512" y="2181016"/>
            <a:ext cx="8375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É permitido aos participantes do </a:t>
            </a:r>
            <a:r>
              <a:rPr lang="pt-PT" dirty="0" err="1" smtClean="0"/>
              <a:t>projecto</a:t>
            </a:r>
            <a:r>
              <a:rPr lang="pt-PT" dirty="0" smtClean="0"/>
              <a:t> desenharem em simultâneo.</a:t>
            </a:r>
            <a:endParaRPr lang="pt-PT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635" y="3019165"/>
            <a:ext cx="2751664" cy="2317769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7863840" y="5394271"/>
            <a:ext cx="3191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O tamanho do cursor determina a espessura do pincel.</a:t>
            </a:r>
            <a:endParaRPr lang="pt-PT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911" y="3091559"/>
            <a:ext cx="2822291" cy="1493819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3977640" y="5365865"/>
            <a:ext cx="36484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dirty="0" smtClean="0"/>
              <a:t>É possível carregar imagens do computador ou a partir da galeria de imagens. </a:t>
            </a:r>
            <a:endParaRPr lang="pt-PT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35" y="3019165"/>
            <a:ext cx="3066538" cy="1879921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667512" y="5365865"/>
            <a:ext cx="2310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 smtClean="0"/>
              <a:t>Alterar a cor do pincel.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021460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Chat </a:t>
            </a:r>
            <a:endParaRPr lang="en-GB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398075" y="2141241"/>
            <a:ext cx="5620132" cy="3806996"/>
          </a:xfrm>
        </p:spPr>
        <p:txBody>
          <a:bodyPr/>
          <a:lstStyle/>
          <a:p>
            <a:pPr algn="just"/>
            <a:r>
              <a:rPr lang="pt-PT" dirty="0" smtClean="0"/>
              <a:t>Este sistema permite aos alunos e docentes comunicar entre si durante o desenvolvimento do projeto, dentro ou fora de aula.</a:t>
            </a:r>
          </a:p>
          <a:p>
            <a:pPr algn="just"/>
            <a:r>
              <a:rPr lang="pt-PT" dirty="0" smtClean="0"/>
              <a:t>Caso existam mensagens não lidas, o individuo será notificado através de um ícone com o numero de mensagens não lidas.</a:t>
            </a: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 smtClean="0"/>
              <a:t>SharedPen – Projecto de Sistemas de Informação 2014/15</a:t>
            </a:r>
            <a:endParaRPr lang="pt-PT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2141240"/>
            <a:ext cx="2178050" cy="4215110"/>
          </a:xfrm>
          <a:prstGeom prst="rect">
            <a:avLst/>
          </a:prstGeom>
        </p:spPr>
      </p:pic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5CFCF75F-3FDE-42C1-B742-B476AC284FAE}" type="slidenum">
              <a:rPr lang="pt-PT" smtClean="0"/>
              <a:t>9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704919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ducação 16X9">
  <a:themeElements>
    <a:clrScheme name="Custom 2">
      <a:dk1>
        <a:srgbClr val="3C4743"/>
      </a:dk1>
      <a:lt1>
        <a:srgbClr val="FFFFFF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ão PowerPoint v1" id="{0FB4971D-15B5-449A-B0B3-9799BA26F10B}" vid="{BD5044AD-DA84-4683-A1DD-DD52498DE6F9}"/>
    </a:ext>
  </a:extLst>
</a:theme>
</file>

<file path=ppt/theme/theme2.xml><?xml version="1.0" encoding="utf-8"?>
<a:theme xmlns:a="http://schemas.openxmlformats.org/drawingml/2006/main" name="Tema do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1D5F340F01F94FA2FD29A5E6DC872E" ma:contentTypeVersion="0" ma:contentTypeDescription="Create a new document." ma:contentTypeScope="" ma:versionID="141aba3b8f8cb7f331be6546df69db5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f8e4ef66d87525153bd8907774ed28f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F7A874A-6E55-415B-9061-8B2D43DC2F4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1BC99BC-3A63-4255-9D4F-38C5B80A3193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896FEF9-821E-45A6-82F2-0B1CE4CD8C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PowerPoint v1</Template>
  <TotalTime>0</TotalTime>
  <Words>405</Words>
  <Application>Microsoft Office PowerPoint</Application>
  <PresentationFormat>Ecrã Panorâmico</PresentationFormat>
  <Paragraphs>58</Paragraphs>
  <Slides>10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Educação 16X9</vt:lpstr>
      <vt:lpstr>Apresentação do PowerPoint</vt:lpstr>
      <vt:lpstr>Proposta Logótipo</vt:lpstr>
      <vt:lpstr>Login / Registar</vt:lpstr>
      <vt:lpstr>Utilizadores</vt:lpstr>
      <vt:lpstr>Criação do projeto</vt:lpstr>
      <vt:lpstr>Tipos de projetos</vt:lpstr>
      <vt:lpstr>Tipos de páginas</vt:lpstr>
      <vt:lpstr>Desenho</vt:lpstr>
      <vt:lpstr>Chat </vt:lpstr>
      <vt:lpstr>Potencialidades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2015-04-10T10:20:34Z</dcterms:created>
  <dcterms:modified xsi:type="dcterms:W3CDTF">2015-05-19T14:34:35Z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0x0101007C1D5F340F01F94FA2FD29A5E6DC872E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